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440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5425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r>
              <a:t>«Место ввода цитаты».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6805519" y="981849"/>
            <a:ext cx="5575301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508000" y="25781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620619" y="2994799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6654800" y="977900"/>
            <a:ext cx="5727700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6654800" y="5003800"/>
            <a:ext cx="5727700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620619" y="975499"/>
            <a:ext cx="5575301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1371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600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圖片版面配置區 130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092200"/>
            <a:ext cx="12014200" cy="6007100"/>
          </a:xfrm>
          <a:prstGeom prst="rect">
            <a:avLst/>
          </a:prstGeom>
        </p:spPr>
      </p:pic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508000" y="7378700"/>
            <a:ext cx="11988800" cy="838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537463">
              <a:defRPr sz="5060"/>
            </a:lvl1pPr>
          </a:lstStyle>
          <a:p>
            <a:r>
              <a:rPr dirty="0" err="1"/>
              <a:t>Наше</a:t>
            </a:r>
            <a:r>
              <a:rPr dirty="0"/>
              <a:t> </a:t>
            </a:r>
            <a:r>
              <a:rPr dirty="0" err="1"/>
              <a:t>путешествие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圖片版面配置區 16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53063" y="1332979"/>
            <a:ext cx="7011443" cy="7087642"/>
          </a:xfrm>
          <a:prstGeom prst="rect">
            <a:avLst/>
          </a:prstGeom>
        </p:spPr>
      </p:pic>
      <p:sp>
        <p:nvSpPr>
          <p:cNvPr id="165" name="Shape 165"/>
          <p:cNvSpPr>
            <a:spLocks noGrp="1"/>
          </p:cNvSpPr>
          <p:nvPr>
            <p:ph type="body" sz="half" idx="1"/>
          </p:nvPr>
        </p:nvSpPr>
        <p:spPr>
          <a:xfrm>
            <a:off x="7510512" y="556320"/>
            <a:ext cx="5047556" cy="79399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7377" indent="-327377">
              <a:buBlip>
                <a:blip r:embed="rId3"/>
              </a:buBlip>
              <a:defRPr sz="4500"/>
            </a:pP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Таллин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замечательный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солнечный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город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отличное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настроение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и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хорошая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погод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</a:t>
            </a:r>
            <a:endParaRPr sz="4000" dirty="0">
              <a:solidFill>
                <a:schemeClr val="tx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圖片版面配置區 166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27800" y="889000"/>
            <a:ext cx="5981700" cy="3937000"/>
          </a:xfrm>
          <a:prstGeom prst="rect">
            <a:avLst/>
          </a:prstGeom>
        </p:spPr>
      </p:pic>
      <p:pic>
        <p:nvPicPr>
          <p:cNvPr id="168" name="圖片版面配置區 167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4914900"/>
            <a:ext cx="5981700" cy="3975100"/>
          </a:xfrm>
          <a:prstGeom prst="rect">
            <a:avLst/>
          </a:prstGeom>
        </p:spPr>
      </p:pic>
      <p:pic>
        <p:nvPicPr>
          <p:cNvPr id="169" name="圖片版面配置區 168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93619" y="886599"/>
            <a:ext cx="5829301" cy="8001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2055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888" b="1888"/>
          <a:stretch>
            <a:fillRect/>
          </a:stretch>
        </p:blipFill>
        <p:spPr>
          <a:xfrm>
            <a:off x="1830089" y="381000"/>
            <a:ext cx="9344629" cy="899160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sz="half" idx="1"/>
          </p:nvPr>
        </p:nvSpPr>
        <p:spPr>
          <a:xfrm>
            <a:off x="6692900" y="2990850"/>
            <a:ext cx="5727700" cy="5524500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None/>
              <a:defRPr sz="3600">
                <a:solidFill>
                  <a:srgbClr val="14192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Мы путешествовали на пароме «Принцесса Анастасия» Который отправлялся из Санкт-Петербурга</a:t>
            </a:r>
          </a:p>
        </p:txBody>
      </p:sp>
      <p:sp>
        <p:nvSpPr>
          <p:cNvPr id="135" name="Shape 135"/>
          <p:cNvSpPr/>
          <p:nvPr/>
        </p:nvSpPr>
        <p:spPr>
          <a:xfrm>
            <a:off x="758142" y="1225549"/>
            <a:ext cx="119888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i="0">
                <a:latin typeface="+mn-lt"/>
                <a:ea typeface="+mn-ea"/>
                <a:cs typeface="+mn-cs"/>
                <a:sym typeface="Gill Sans"/>
              </a:defRPr>
            </a:pPr>
            <a:r>
              <a:rPr i="1">
                <a:latin typeface="Gill Sans SemiBold"/>
                <a:ea typeface="Gill Sans SemiBold"/>
                <a:cs typeface="Gill Sans SemiBold"/>
                <a:sym typeface="Gill Sans SemiBold"/>
              </a:rPr>
              <a:t>Паром «Принцесса Анастасия»</a:t>
            </a:r>
          </a:p>
        </p:txBody>
      </p:sp>
      <p:pic>
        <p:nvPicPr>
          <p:cNvPr id="136" name="IMG_18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620" y="3396915"/>
            <a:ext cx="6283160" cy="4712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圖片版面配置區 137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27800" y="889000"/>
            <a:ext cx="5981700" cy="3937000"/>
          </a:xfrm>
          <a:prstGeom prst="rect">
            <a:avLst/>
          </a:prstGeom>
        </p:spPr>
      </p:pic>
      <p:pic>
        <p:nvPicPr>
          <p:cNvPr id="139" name="圖片版面配置區 138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4914900"/>
            <a:ext cx="5981700" cy="3975100"/>
          </a:xfrm>
          <a:prstGeom prst="rect">
            <a:avLst/>
          </a:prstGeom>
        </p:spPr>
      </p:pic>
      <p:pic>
        <p:nvPicPr>
          <p:cNvPr id="140" name="圖片版面配置區 139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93619" y="886599"/>
            <a:ext cx="5829301" cy="8001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圖片版面配置區 141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78519" y="892949"/>
            <a:ext cx="5829301" cy="7861301"/>
          </a:xfrm>
          <a:prstGeom prst="rect">
            <a:avLst/>
          </a:prstGeom>
        </p:spPr>
      </p:pic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48055">
              <a:lnSpc>
                <a:spcPct val="100000"/>
              </a:lnSpc>
              <a:defRPr sz="3626" cap="none">
                <a:solidFill>
                  <a:srgbClr val="1419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Первый</a:t>
            </a:r>
            <a:r>
              <a:rPr dirty="0"/>
              <a:t> </a:t>
            </a:r>
            <a:r>
              <a:rPr dirty="0" err="1"/>
              <a:t>город</a:t>
            </a:r>
            <a:r>
              <a:rPr dirty="0"/>
              <a:t> в </a:t>
            </a:r>
            <a:r>
              <a:rPr dirty="0" err="1"/>
              <a:t>котором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были</a:t>
            </a:r>
            <a:r>
              <a:rPr dirty="0"/>
              <a:t> - </a:t>
            </a:r>
            <a:r>
              <a:rPr dirty="0" err="1"/>
              <a:t>Хельсинки</a:t>
            </a:r>
            <a:endParaRPr dirty="0"/>
          </a:p>
          <a:p>
            <a:pPr algn="ctr" defTabSz="448055">
              <a:lnSpc>
                <a:spcPct val="100000"/>
              </a:lnSpc>
              <a:defRPr sz="3626" cap="none">
                <a:solidFill>
                  <a:srgbClr val="1419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ctr" defTabSz="448055">
              <a:lnSpc>
                <a:spcPct val="100000"/>
              </a:lnSpc>
              <a:defRPr sz="3626" cap="none">
                <a:solidFill>
                  <a:srgbClr val="1419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встретил</a:t>
            </a:r>
            <a:r>
              <a:rPr dirty="0"/>
              <a:t> </a:t>
            </a:r>
            <a:r>
              <a:rPr dirty="0" err="1"/>
              <a:t>нас</a:t>
            </a:r>
            <a:r>
              <a:rPr dirty="0"/>
              <a:t> </a:t>
            </a:r>
            <a:r>
              <a:rPr dirty="0" err="1"/>
              <a:t>хорошей</a:t>
            </a:r>
            <a:r>
              <a:rPr dirty="0"/>
              <a:t> </a:t>
            </a:r>
            <a:r>
              <a:rPr dirty="0" err="1"/>
              <a:t>погодой</a:t>
            </a:r>
            <a:r>
              <a:rPr dirty="0"/>
              <a:t>.</a:t>
            </a:r>
          </a:p>
          <a:p>
            <a:pPr algn="ctr" defTabSz="448055">
              <a:lnSpc>
                <a:spcPct val="100000"/>
              </a:lnSpc>
              <a:defRPr sz="3626" cap="none">
                <a:solidFill>
                  <a:srgbClr val="1419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ctr" defTabSz="448055">
              <a:lnSpc>
                <a:spcPct val="100000"/>
              </a:lnSpc>
              <a:defRPr sz="3626" cap="none">
                <a:solidFill>
                  <a:srgbClr val="1419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посетили</a:t>
            </a:r>
            <a:r>
              <a:rPr dirty="0"/>
              <a:t> </a:t>
            </a:r>
            <a:r>
              <a:rPr dirty="0" err="1"/>
              <a:t>Старую</a:t>
            </a:r>
            <a:r>
              <a:rPr dirty="0"/>
              <a:t> </a:t>
            </a:r>
            <a:r>
              <a:rPr dirty="0" err="1"/>
              <a:t>Церковь</a:t>
            </a:r>
            <a:r>
              <a:rPr dirty="0"/>
              <a:t> и </a:t>
            </a:r>
            <a:r>
              <a:rPr dirty="0" err="1"/>
              <a:t>увидели</a:t>
            </a:r>
            <a:r>
              <a:rPr dirty="0"/>
              <a:t> </a:t>
            </a:r>
            <a:r>
              <a:rPr dirty="0" err="1"/>
              <a:t>много</a:t>
            </a:r>
            <a:r>
              <a:rPr dirty="0"/>
              <a:t> </a:t>
            </a:r>
            <a:r>
              <a:rPr dirty="0" err="1"/>
              <a:t>исторических</a:t>
            </a:r>
            <a:r>
              <a:rPr dirty="0"/>
              <a:t> </a:t>
            </a:r>
            <a:r>
              <a:rPr dirty="0" err="1"/>
              <a:t>памятников</a:t>
            </a:r>
            <a:r>
              <a:rPr dirty="0"/>
              <a:t> 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79044">
              <a:defRPr sz="4920" i="1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Финляндия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圖片版面配置區 14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27800" y="889000"/>
            <a:ext cx="5981700" cy="3937000"/>
          </a:xfrm>
          <a:prstGeom prst="rect">
            <a:avLst/>
          </a:prstGeom>
        </p:spPr>
      </p:pic>
      <p:pic>
        <p:nvPicPr>
          <p:cNvPr id="147" name="圖片版面配置區 146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4914900"/>
            <a:ext cx="5981700" cy="3975100"/>
          </a:xfrm>
          <a:prstGeom prst="rect">
            <a:avLst/>
          </a:prstGeom>
        </p:spPr>
      </p:pic>
      <p:pic>
        <p:nvPicPr>
          <p:cNvPr id="148" name="圖片版面配置區 147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93619" y="886599"/>
            <a:ext cx="5829301" cy="8001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圖片版面配置區 14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092200"/>
            <a:ext cx="12014200" cy="6007100"/>
          </a:xfrm>
          <a:prstGeom prst="rect">
            <a:avLst/>
          </a:prstGeom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508000" y="7277098"/>
            <a:ext cx="11988800" cy="1117601"/>
          </a:xfrm>
          <a:prstGeom prst="rect">
            <a:avLst/>
          </a:prstGeom>
        </p:spPr>
        <p:txBody>
          <a:bodyPr/>
          <a:lstStyle/>
          <a:p>
            <a:pPr algn="ctr">
              <a:defRPr i="1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Ш</a:t>
            </a:r>
            <a:r>
              <a:rPr sz="5300"/>
              <a:t>ВЕЦИЯ - </a:t>
            </a:r>
            <a:r>
              <a:t>с</a:t>
            </a:r>
            <a:r>
              <a:rPr sz="5300"/>
              <a:t>тОКГОЛЬМ</a:t>
            </a:r>
            <a: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М</a:t>
            </a:r>
            <a:r>
              <a:rPr sz="4500"/>
              <a:t>ы посетили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sz="half" idx="1"/>
          </p:nvPr>
        </p:nvSpPr>
        <p:spPr>
          <a:xfrm>
            <a:off x="114300" y="2666999"/>
            <a:ext cx="6226374" cy="5727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Старый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город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buBlip>
                <a:blip r:embed="rId2"/>
              </a:buBlip>
            </a:pP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Мы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увидели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самою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узкую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улицу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и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самый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маленький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памятник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в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Европе</a:t>
            </a:r>
            <a:endParaRPr sz="3630" dirty="0">
              <a:solidFill>
                <a:schemeClr val="tx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Blip>
                <a:blip r:embed="rId2"/>
              </a:buBlip>
            </a:pP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Это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была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самая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длинная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пешеходная</a:t>
            </a:r>
            <a:r>
              <a:rPr sz="363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3630" dirty="0" err="1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прогулка</a:t>
            </a:r>
            <a:endParaRPr sz="3630" dirty="0">
              <a:solidFill>
                <a:schemeClr val="tx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5" name="IMG_197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9484" y="2698149"/>
            <a:ext cx="4811027" cy="6414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圖片版面配置區 156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12750" y="901700"/>
            <a:ext cx="5981700" cy="3937000"/>
          </a:xfrm>
          <a:prstGeom prst="rect">
            <a:avLst/>
          </a:prstGeom>
        </p:spPr>
      </p:pic>
      <p:pic>
        <p:nvPicPr>
          <p:cNvPr id="158" name="圖片版面配置區 157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12750" y="5226049"/>
            <a:ext cx="5981700" cy="3975101"/>
          </a:xfrm>
          <a:prstGeom prst="rect">
            <a:avLst/>
          </a:prstGeom>
        </p:spPr>
      </p:pic>
      <p:pic>
        <p:nvPicPr>
          <p:cNvPr id="159" name="圖片版面配置區 158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83480" y="1284375"/>
            <a:ext cx="5457640" cy="74896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圖片版面配置區 160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092200"/>
            <a:ext cx="12014200" cy="6007100"/>
          </a:xfrm>
          <a:prstGeom prst="rect">
            <a:avLst/>
          </a:prstGeom>
        </p:spPr>
      </p:pic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508000" y="7264400"/>
            <a:ext cx="11988800" cy="1117600"/>
          </a:xfrm>
          <a:prstGeom prst="rect">
            <a:avLst/>
          </a:prstGeom>
        </p:spPr>
        <p:txBody>
          <a:bodyPr/>
          <a:lstStyle/>
          <a:p>
            <a:pPr algn="ctr">
              <a:defRPr i="1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Э</a:t>
            </a:r>
            <a:r>
              <a:rPr sz="4500"/>
              <a:t>стония</a:t>
            </a:r>
            <a:r>
              <a:t> - т</a:t>
            </a:r>
            <a:r>
              <a:rPr sz="4500"/>
              <a:t>аллин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自訂</PresentationFormat>
  <Paragraphs>16</Paragraphs>
  <Slides>12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New_Template3</vt:lpstr>
      <vt:lpstr>PowerPoint 簡報</vt:lpstr>
      <vt:lpstr>PowerPoint 簡報</vt:lpstr>
      <vt:lpstr>PowerPoint 簡報</vt:lpstr>
      <vt:lpstr>Первый город в котором мы были - Хельсинки  Он встретил нас хорошей погодой.  Мы посетили Старую Церковь и увидели много исторических памятников </vt:lpstr>
      <vt:lpstr>PowerPoint 簡報</vt:lpstr>
      <vt:lpstr>ШВЕЦИЯ - стОКГОЛЬМ </vt:lpstr>
      <vt:lpstr>Мы посетили</vt:lpstr>
      <vt:lpstr>PowerPoint 簡報</vt:lpstr>
      <vt:lpstr>Эстония - таллин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alfapower</cp:lastModifiedBy>
  <cp:revision>1</cp:revision>
  <dcterms:modified xsi:type="dcterms:W3CDTF">2016-04-01T17:01:38Z</dcterms:modified>
</cp:coreProperties>
</file>